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48" r:id="rId1"/>
  </p:sldMasterIdLst>
  <p:notesMasterIdLst>
    <p:notesMasterId r:id="rId9"/>
  </p:notesMasterIdLst>
  <p:sldIdLst>
    <p:sldId id="488" r:id="rId2"/>
    <p:sldId id="489" r:id="rId3"/>
    <p:sldId id="490" r:id="rId4"/>
    <p:sldId id="491" r:id="rId5"/>
    <p:sldId id="492" r:id="rId6"/>
    <p:sldId id="493" r:id="rId7"/>
    <p:sldId id="49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2" autoAdjust="0"/>
    <p:restoredTop sz="85343" autoAdjust="0"/>
  </p:normalViewPr>
  <p:slideViewPr>
    <p:cSldViewPr>
      <p:cViewPr varScale="1">
        <p:scale>
          <a:sx n="113" d="100"/>
          <a:sy n="113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3" d="100"/>
        <a:sy n="63" d="100"/>
      </p:scale>
      <p:origin x="0" y="-55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xmlns="" id="{BB21A6F1-1AA1-42DF-9FB4-42109327EB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5DC7AD-39B3-49A3-B9D2-727FFEDF4CCD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xmlns="" id="{A37D355D-FFF3-44A2-B1EA-12118E0CFE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xmlns="" id="{D761FAD4-CF3C-49E7-A258-629CBB2BF7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8443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xmlns="" id="{B9FD10CD-31BF-4DE5-9E14-14FB291B9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20058E-6DEE-4819-B286-176E9DAB526C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xmlns="" id="{1829E971-D606-4D25-AC6D-B5819DF3D2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xmlns="" id="{4DE69231-A18E-4348-B84E-B6FC061B4E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8405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xmlns="" id="{B3D464EE-6F7B-4903-9814-F19A577F43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6DC8DC-F265-4D61-B2D8-04DC9536347E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xmlns="" id="{B124728A-C32F-4D50-AAA7-E6368704E1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xmlns="" id="{EE1A33C7-A9A2-49FD-A9A3-C20D8CC46D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8121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xmlns="" id="{6AB47CCD-A91E-491A-9917-A49AE5487C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D9003-3F52-4FC2-8AE1-DAB08DDA36A4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xmlns="" id="{C974817C-E5C8-4CB1-8726-FD61E2025D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xmlns="" id="{ED191C90-095E-4DF4-963F-81DDAC665D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8182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xmlns="" id="{EA5204A4-9E55-466B-B58D-5998409F13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D6FD0FE-2EFF-4CAA-9378-D192D29E18F9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xmlns="" id="{72C0496C-8492-44B2-AA58-7914558459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xmlns="" id="{38714E63-FF03-42B9-A602-049392A6F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6338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xmlns="" id="{F6D4F59F-ABE5-49A9-AE51-15257F249C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62D4A4-08EE-41DC-891A-E4266D68A7C4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xmlns="" id="{E541468B-5D38-4D59-BC30-C6F0655433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xmlns="" id="{37FC1C25-C200-49FB-A03B-3A968B7B24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198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xmlns="" id="{B7B2C238-2A1D-47EE-9A56-5938701CBE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1C50C5-F524-40B9-B689-06984FF5073C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xmlns="" id="{F757D71E-3C03-48D3-A234-DD14B40FE3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xmlns="" id="{2CDA6BE8-5183-4CB9-81CF-9F6D4E4511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31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403BCA9-1D9C-4838-BD92-1470595811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3B8DDB0-ED14-46A2-8919-9BE241E6A8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6FC056C-D227-42F2-9CBD-AB7D857EB6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AF49C-6DB0-429F-9EAA-61C43D8CF36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1448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4C265CB-5C54-404D-AA6F-B6CAFA030C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1DADE5C-2A70-4D64-8771-490925FFE8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235C7621-B294-4204-91AD-1052DA55BE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133CD-8F6E-41B4-9394-EC9205565AE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7739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4C1700B-BC4A-4C8D-B834-649960960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D170879-2D40-47EE-81FB-F8A03190EC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36830E0-9258-4433-92EF-FC603236EB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5388A-CDBC-47C3-816B-C1BF5C11030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8289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357B474-04F3-4114-8C21-464EB571D7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705EF7D-F8C2-4288-B5BA-0BFF642D44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685DE0E-D98C-4842-8C84-4F0587388C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2C561-A6EC-4083-8893-C55C8838014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7999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5327077-4AF3-4BC8-BF4C-DF24EA5356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6C0334E-5EED-4C1E-9FB0-AC430141BC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FA6B552-B372-4A12-AC05-AE7C2BFD43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DE90A-510F-473C-B30A-8C86A7BC579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04017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99C0574-0E34-41BE-A409-5E3E428C8C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C281B19-801C-41CC-8759-C0425BE445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4D59271-2CEB-44A5-8460-0FDD91DAE8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1AF80-DAA9-46D9-A341-4456B3E6F09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467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C4257697-B7C8-41F1-AAAD-07A0CD2221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55E6F1FD-87E1-44CE-978C-6AA71EE7CE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C2C68B0A-99B1-4541-BED7-BD621EA58E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4001D-9879-4D96-BBD5-800ECF430C4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403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2C33B9F7-E74F-4E67-B0E6-68962846CD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09E53A38-E74C-4D15-A0E6-E886FB3391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DB06D484-E22D-4C54-B41F-D17D1C972A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597BE-C3C4-4377-9DEB-01EBAC31EC7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803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6F9642EE-AA3C-4B76-901D-D7E9C80069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05899F48-2BBB-48C7-865A-3502156EDB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8AD82429-A4DC-4CA0-B199-FB7541AC0B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DDD0B-F8CA-4083-AC8A-E862846D6F2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8451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74843C7-BF88-4BFB-B937-96FAFF0938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A5D4E7D-72C0-45E0-AF38-E2B33BDA43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F569A7E-D5D6-4B4E-B8E9-E770262E25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98638-02C8-47F6-8DFA-CC5D3C6D8E8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5352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57200AB-21BE-4F0A-881B-C739C8225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39A46BB-7677-439A-B9F7-D82B710C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B7DA85F-41E9-4D6F-B13E-A94D4DD924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A7370-16E2-47D3-8158-68A8B77157B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2282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006AB4F6-7DD7-42EA-8B10-A0DD397D00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4BC0629-A794-4F72-B515-74D89F011C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xmlns="" id="{93E1CA26-B170-47DD-BCA6-D8C8EAA79FB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xmlns="" id="{292FF738-A6D1-4F7B-90FE-A29CB227880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xmlns="" id="{E92472CD-0243-4FCB-BD3B-3465AF9F94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fld id="{3623132C-3E13-4C70-9099-F62A8D8E960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3676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49" r:id="rId1"/>
    <p:sldLayoutId id="2147485050" r:id="rId2"/>
    <p:sldLayoutId id="2147485051" r:id="rId3"/>
    <p:sldLayoutId id="2147485052" r:id="rId4"/>
    <p:sldLayoutId id="2147485053" r:id="rId5"/>
    <p:sldLayoutId id="2147485054" r:id="rId6"/>
    <p:sldLayoutId id="2147485055" r:id="rId7"/>
    <p:sldLayoutId id="2147485056" r:id="rId8"/>
    <p:sldLayoutId id="2147485057" r:id="rId9"/>
    <p:sldLayoutId id="2147485058" r:id="rId10"/>
    <p:sldLayoutId id="21474850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FFFF00"/>
          </a:solidFill>
          <a:latin typeface="Times New Roman" panose="02020603050405020304" pitchFamily="18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3200" b="1" kern="1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defRPr sz="2800" b="1" kern="1200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defRPr sz="2400" b="1" kern="1200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defRPr sz="2000" b="1" kern="1200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defRPr sz="2000" b="1" kern="1200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3B54F812-60A9-4301-84EF-7D0CEBEC9E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u="sng" dirty="0">
                <a:ea typeface="PMingLiU" panose="02020500000000000000" pitchFamily="18" charset="-120"/>
              </a:rPr>
              <a:t>Jesus Loves Me, This I Know </a:t>
            </a:r>
            <a:r>
              <a:rPr lang="zh-TW" altLang="en-US" sz="2400" b="0" u="sng" dirty="0">
                <a:ea typeface="PMingLiU" panose="02020500000000000000" pitchFamily="18" charset="-120"/>
              </a:rPr>
              <a:t>耶穌愛我,我知道</a:t>
            </a:r>
            <a:endParaRPr lang="en-US" altLang="zh-CN" sz="2400" u="sng" dirty="0">
              <a:ea typeface="PMingLiU" panose="02020500000000000000" pitchFamily="18" charset="-120"/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E80A4BC0-E996-467C-9027-FADBDA03E2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029200"/>
          </a:xfrm>
        </p:spPr>
        <p:txBody>
          <a:bodyPr/>
          <a:lstStyle/>
          <a:p>
            <a:pPr eaLnBrk="1" hangingPunct="1"/>
            <a:r>
              <a:rPr lang="en-US" altLang="zh-CN">
                <a:ea typeface="SimSun" panose="02010600030101010101" pitchFamily="2" charset="-122"/>
              </a:rPr>
              <a:t>Yes, Jesus loves me !</a:t>
            </a:r>
            <a:endParaRPr lang="en-US" altLang="zh-TW"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主耶穌愛我 !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Yes, Jesus loves me !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主耶穌愛我 !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Yes, Jesus loves me !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主耶穌愛我 !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The Bible tells me so.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有聖書告訴我.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B322B206-547F-493A-AF78-7A077F0528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92125"/>
          </a:xfrm>
        </p:spPr>
        <p:txBody>
          <a:bodyPr/>
          <a:lstStyle/>
          <a:p>
            <a:pPr eaLnBrk="1" hangingPunct="1"/>
            <a:r>
              <a:rPr lang="en-US" altLang="zh-TW" sz="2400" u="sng">
                <a:ea typeface="PMingLiU" panose="02020500000000000000" pitchFamily="18" charset="-120"/>
              </a:rPr>
              <a:t>Jesus Loves Me, This I Know </a:t>
            </a:r>
            <a:r>
              <a:rPr lang="zh-TW" altLang="en-US" sz="2400" b="0" u="sng">
                <a:ea typeface="PMingLiU" panose="02020500000000000000" pitchFamily="18" charset="-120"/>
              </a:rPr>
              <a:t>耶穌愛我,我知道</a:t>
            </a:r>
            <a:endParaRPr lang="en-US" altLang="zh-CN" sz="2400" u="sng">
              <a:ea typeface="PMingLiU" panose="02020500000000000000" pitchFamily="18" charset="-120"/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xmlns="" id="{536E3A33-BD03-4807-BB81-72581C24E3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105400"/>
          </a:xfrm>
        </p:spPr>
        <p:txBody>
          <a:bodyPr/>
          <a:lstStyle/>
          <a:p>
            <a:pPr eaLnBrk="1" hangingPunct="1"/>
            <a:r>
              <a:rPr lang="en-US" altLang="zh-CN">
                <a:ea typeface="PMingLiU" panose="02020500000000000000" pitchFamily="18" charset="-120"/>
              </a:rPr>
              <a:t>Jesus Loves me this I know,</a:t>
            </a:r>
            <a:endParaRPr lang="en-US" altLang="zh-TW"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耶穌愛我</a:t>
            </a:r>
            <a:r>
              <a:rPr lang="en-US" altLang="zh-TW">
                <a:ea typeface="PMingLiU" panose="02020500000000000000" pitchFamily="18" charset="-120"/>
              </a:rPr>
              <a:t> </a:t>
            </a:r>
            <a:r>
              <a:rPr lang="zh-TW" altLang="en-US">
                <a:ea typeface="PMingLiU" panose="02020500000000000000" pitchFamily="18" charset="-120"/>
              </a:rPr>
              <a:t>我知道,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For the Bible tells me so;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因有聖書告訴我;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Little ones to Him belong,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凡小孩子主牧養,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They are week but he is strong.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我雖軟弱主剛強.</a:t>
            </a:r>
            <a:endParaRPr lang="en-US" altLang="zh-CN">
              <a:ea typeface="PMingLiU" panose="02020500000000000000" pitchFamily="18" charset="-12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F8F5FAE3-C8D6-4641-8ED3-B712E9CFB5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u="sng">
                <a:ea typeface="PMingLiU" panose="02020500000000000000" pitchFamily="18" charset="-120"/>
              </a:rPr>
              <a:t>Jesus Loves Me, This I Know </a:t>
            </a:r>
            <a:r>
              <a:rPr lang="zh-TW" altLang="en-US" sz="2400" b="0" u="sng">
                <a:ea typeface="PMingLiU" panose="02020500000000000000" pitchFamily="18" charset="-120"/>
              </a:rPr>
              <a:t>耶穌愛我,我知道</a:t>
            </a:r>
            <a:endParaRPr lang="en-US" altLang="zh-CN" sz="2400" u="sng">
              <a:ea typeface="PMingLiU" panose="02020500000000000000" pitchFamily="18" charset="-120"/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xmlns="" id="{1DE278BD-6C98-4E4E-8929-515A59052C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4876800"/>
          </a:xfrm>
        </p:spPr>
        <p:txBody>
          <a:bodyPr/>
          <a:lstStyle/>
          <a:p>
            <a:pPr eaLnBrk="1" hangingPunct="1"/>
            <a:r>
              <a:rPr lang="en-US" altLang="zh-CN">
                <a:ea typeface="SimSun" panose="02010600030101010101" pitchFamily="2" charset="-122"/>
              </a:rPr>
              <a:t>Yes, Jesus loves me !</a:t>
            </a:r>
            <a:endParaRPr lang="en-US" altLang="zh-TW"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主耶穌愛我 !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Yes, Jesus loves me !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主耶穌愛我 !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Yes, Jesus loves me !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主耶穌愛我 !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The Bible tells me so.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有聖書告訴我.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1AA988F2-077B-4C8F-8689-53C19C14EF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u="sng">
                <a:ea typeface="PMingLiU" panose="02020500000000000000" pitchFamily="18" charset="-120"/>
              </a:rPr>
              <a:t>Jesus Loves Me, This I Know </a:t>
            </a:r>
            <a:r>
              <a:rPr lang="zh-TW" altLang="en-US" sz="2400" b="0" u="sng">
                <a:ea typeface="PMingLiU" panose="02020500000000000000" pitchFamily="18" charset="-120"/>
              </a:rPr>
              <a:t>耶穌愛我,我知道</a:t>
            </a:r>
            <a:endParaRPr lang="en-US" altLang="zh-CN" sz="2400" u="sng">
              <a:ea typeface="PMingLiU" panose="02020500000000000000" pitchFamily="18" charset="-120"/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8FBF439D-C9A8-414C-B24E-193015CA42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029200"/>
          </a:xfrm>
        </p:spPr>
        <p:txBody>
          <a:bodyPr/>
          <a:lstStyle/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Jesus loves me! He who died,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耶穌愛我</a:t>
            </a:r>
            <a:r>
              <a:rPr lang="en-US" altLang="zh-TW">
                <a:ea typeface="PMingLiU" panose="02020500000000000000" pitchFamily="18" charset="-120"/>
              </a:rPr>
              <a:t>, </a:t>
            </a:r>
            <a:r>
              <a:rPr lang="zh-TW" altLang="en-US">
                <a:ea typeface="PMingLiU" panose="02020500000000000000" pitchFamily="18" charset="-120"/>
              </a:rPr>
              <a:t>捨性命,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Heaven’s gate to open wide;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將我罪惡洗乾淨;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He will wash away my sin,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天上榮門為我開,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Let His little child come in.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把祂小羊引進來.</a:t>
            </a:r>
            <a:endParaRPr lang="en-US" altLang="zh-CN">
              <a:ea typeface="PMingLiU" panose="02020500000000000000" pitchFamily="18" charset="-12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xmlns="" id="{48026E9E-FF0C-428A-85F1-4415C72BF5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u="sng">
                <a:ea typeface="PMingLiU" panose="02020500000000000000" pitchFamily="18" charset="-120"/>
              </a:rPr>
              <a:t>Jesus Loves Me, This I Know </a:t>
            </a:r>
            <a:r>
              <a:rPr lang="zh-TW" altLang="en-US" sz="2400" b="0" u="sng">
                <a:ea typeface="PMingLiU" panose="02020500000000000000" pitchFamily="18" charset="-120"/>
              </a:rPr>
              <a:t>耶穌愛我,我知道</a:t>
            </a:r>
            <a:endParaRPr lang="en-US" altLang="zh-CN" sz="2400" u="sng">
              <a:ea typeface="PMingLiU" panose="02020500000000000000" pitchFamily="18" charset="-120"/>
            </a:endParaRP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xmlns="" id="{943EE486-4AF8-4DCB-AC52-A066CEE320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4953000"/>
          </a:xfrm>
        </p:spPr>
        <p:txBody>
          <a:bodyPr/>
          <a:lstStyle/>
          <a:p>
            <a:pPr eaLnBrk="1" hangingPunct="1"/>
            <a:r>
              <a:rPr lang="en-US" altLang="zh-CN">
                <a:ea typeface="SimSun" panose="02010600030101010101" pitchFamily="2" charset="-122"/>
              </a:rPr>
              <a:t>Yes, Jesus loves me !</a:t>
            </a:r>
            <a:endParaRPr lang="en-US" altLang="zh-TW"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主耶穌愛我 !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Yes, Jesus loves me !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主耶穌愛我 !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Yes, Jesus loves me !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主耶穌愛我 !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The Bible tells me so.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有聖書告訴我.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xmlns="" id="{6B16CBB7-F217-4ED7-B1DF-C17635737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u="sng">
                <a:ea typeface="PMingLiU" panose="02020500000000000000" pitchFamily="18" charset="-120"/>
              </a:rPr>
              <a:t>Jesus Loves Me, This I Know </a:t>
            </a:r>
            <a:r>
              <a:rPr lang="zh-TW" altLang="en-US" sz="2400" b="0" u="sng">
                <a:ea typeface="PMingLiU" panose="02020500000000000000" pitchFamily="18" charset="-120"/>
              </a:rPr>
              <a:t>耶穌愛我,我知道</a:t>
            </a:r>
            <a:endParaRPr lang="en-US" altLang="zh-CN" sz="2400" u="sng">
              <a:ea typeface="PMingLiU" panose="02020500000000000000" pitchFamily="18" charset="-120"/>
            </a:endParaRP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xmlns="" id="{4B26905C-67D9-4CF2-B7EA-EE88F29FC9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953000"/>
          </a:xfrm>
        </p:spPr>
        <p:txBody>
          <a:bodyPr/>
          <a:lstStyle/>
          <a:p>
            <a:pPr eaLnBrk="1" hangingPunct="1"/>
            <a:r>
              <a:rPr lang="en-US" altLang="zh-CN">
                <a:ea typeface="PMingLiU" panose="02020500000000000000" pitchFamily="18" charset="-120"/>
              </a:rPr>
              <a:t>Jesus take this heart of mine,</a:t>
            </a:r>
            <a:endParaRPr lang="en-US" altLang="zh-TW"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耶穌愛我 愛到底,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Make it pure and wholly Thine;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愛我罪人真希奇;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On the cross You died for me,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我若生前愛救主</a:t>
            </a:r>
            <a:r>
              <a:rPr lang="en-US" altLang="zh-TW">
                <a:ea typeface="PMingLiU" panose="02020500000000000000" pitchFamily="18" charset="-120"/>
              </a:rPr>
              <a:t>,</a:t>
            </a:r>
            <a:endParaRPr lang="zh-TW" altLang="en-US">
              <a:ea typeface="PMingLiU" panose="02020500000000000000" pitchFamily="18" charset="-120"/>
            </a:endParaRP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I will try to live for Thee.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日後必到天家住.</a:t>
            </a:r>
            <a:endParaRPr lang="en-US" altLang="zh-CN">
              <a:ea typeface="PMingLiU" panose="02020500000000000000" pitchFamily="18" charset="-12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xmlns="" id="{604B3740-1619-44A6-B0E0-096495FD1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u="sng">
                <a:ea typeface="PMingLiU" panose="02020500000000000000" pitchFamily="18" charset="-120"/>
              </a:rPr>
              <a:t>Jesus Loves Me, This I Know </a:t>
            </a:r>
            <a:r>
              <a:rPr lang="zh-TW" altLang="en-US" sz="2400" b="0" u="sng">
                <a:ea typeface="PMingLiU" panose="02020500000000000000" pitchFamily="18" charset="-120"/>
              </a:rPr>
              <a:t>耶穌愛我,我知道</a:t>
            </a:r>
            <a:endParaRPr lang="en-US" altLang="zh-CN" sz="2400" u="sng">
              <a:ea typeface="PMingLiU" panose="02020500000000000000" pitchFamily="18" charset="-120"/>
            </a:endParaRP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xmlns="" id="{D4217B6F-CC0E-45F6-9425-BAC0B0A09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4953000"/>
          </a:xfrm>
        </p:spPr>
        <p:txBody>
          <a:bodyPr/>
          <a:lstStyle/>
          <a:p>
            <a:pPr eaLnBrk="1" hangingPunct="1"/>
            <a:r>
              <a:rPr lang="en-US" altLang="zh-CN">
                <a:ea typeface="SimSun" panose="02010600030101010101" pitchFamily="2" charset="-122"/>
              </a:rPr>
              <a:t>Yes, Jesus loves me !</a:t>
            </a:r>
            <a:endParaRPr lang="en-US" altLang="zh-TW"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主耶穌愛我 !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Yes, Jesus loves me !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主耶穌愛我 !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Yes, Jesus loves me !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主耶穌愛我 !</a:t>
            </a:r>
          </a:p>
          <a:p>
            <a:pPr eaLnBrk="1" hangingPunct="1"/>
            <a:r>
              <a:rPr lang="en-US" altLang="zh-TW">
                <a:ea typeface="PMingLiU" panose="02020500000000000000" pitchFamily="18" charset="-120"/>
              </a:rPr>
              <a:t>The Bible tells me so.</a:t>
            </a:r>
          </a:p>
          <a:p>
            <a:pPr eaLnBrk="1" hangingPunct="1"/>
            <a:r>
              <a:rPr lang="zh-TW" altLang="en-US">
                <a:ea typeface="PMingLiU" panose="02020500000000000000" pitchFamily="18" charset="-120"/>
              </a:rPr>
              <a:t>有聖書告訴我.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9-24-06 songs (1)">
  <a:themeElements>
    <a:clrScheme name="9-24-06 songs (1)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9-24-06 songs (1)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9-24-06 songs (1)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-24-06 songs (1)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-24-06 songs (1)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-24-06 songs (1)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-24-06 songs (1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-24-06 songs (1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-24-06 songs (1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491</Words>
  <Application>Microsoft Office PowerPoint</Application>
  <PresentationFormat>On-screen Show (4:3)</PresentationFormat>
  <Paragraphs>70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PMingLiU</vt:lpstr>
      <vt:lpstr>SimSun</vt:lpstr>
      <vt:lpstr>Arial</vt:lpstr>
      <vt:lpstr>Calibri</vt:lpstr>
      <vt:lpstr>Times New Roman</vt:lpstr>
      <vt:lpstr>1_9-24-06 songs (1)</vt:lpstr>
      <vt:lpstr>Jesus Loves Me, This I Know 耶穌愛我,我知道</vt:lpstr>
      <vt:lpstr>Jesus Loves Me, This I Know 耶穌愛我,我知道</vt:lpstr>
      <vt:lpstr>Jesus Loves Me, This I Know 耶穌愛我,我知道</vt:lpstr>
      <vt:lpstr>Jesus Loves Me, This I Know 耶穌愛我,我知道</vt:lpstr>
      <vt:lpstr>Jesus Loves Me, This I Know 耶穌愛我,我知道</vt:lpstr>
      <vt:lpstr>Jesus Loves Me, This I Know 耶穌愛我,我知道</vt:lpstr>
      <vt:lpstr>Jesus Loves Me, This I Know 耶穌愛我,我知道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273</cp:revision>
  <dcterms:created xsi:type="dcterms:W3CDTF">2012-02-03T13:37:34Z</dcterms:created>
  <dcterms:modified xsi:type="dcterms:W3CDTF">2020-02-13T02:35:10Z</dcterms:modified>
</cp:coreProperties>
</file>